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3" r:id="rId3"/>
    <p:sldId id="268" r:id="rId4"/>
    <p:sldId id="259" r:id="rId5"/>
    <p:sldId id="277" r:id="rId6"/>
    <p:sldId id="279" r:id="rId7"/>
    <p:sldId id="280" r:id="rId8"/>
    <p:sldId id="276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95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33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693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63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634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208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326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04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0060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457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A1A63-B286-42B7-AF80-5835F41F5EE6}" type="datetimeFigureOut">
              <a:rPr lang="en-US" smtClean="0"/>
              <a:t>12/28/2018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5EB84-5D89-49B2-8479-E64C9577A1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02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ết quả hình ảnh cho hinh nen don g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15"/>
            <a:ext cx="9144000" cy="6883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828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Kết quả hình ảnh cho hinh nen power point de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9" y="-12858"/>
            <a:ext cx="91786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457200" y="304800"/>
            <a:ext cx="8323263" cy="3189753"/>
          </a:xfrm>
          <a:prstGeom prst="rect">
            <a:avLst/>
          </a:prstGeom>
        </p:spPr>
        <p:txBody>
          <a:bodyPr spcFirstLastPara="1" wrap="none" numCol="1" fromWordArt="1">
            <a:prstTxWarp prst="textArchUp">
              <a:avLst>
                <a:gd name="adj" fmla="val 10800004"/>
              </a:avLst>
            </a:prstTxWarp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7" name="Picture 6" descr="C:\Users\Welcome\Downloads\LOGO_fin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144893"/>
            <a:ext cx="1679828" cy="15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087034" y="2769811"/>
            <a:ext cx="58641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 học: Phát triển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thẩm mỹ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05851" y="5526098"/>
            <a:ext cx="27671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Năm học 2018-2019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Mau-Hoa-beat-Mam-n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" y="5959733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9798" y="120134"/>
            <a:ext cx="62780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dirty="0" smtClean="0">
                <a:latin typeface="+mj-lt"/>
              </a:rPr>
              <a:t>PHÒNG GIÁO DỤC VÀ ĐÀO TẠO QUẬN LONG BIÊN</a:t>
            </a:r>
            <a:endParaRPr lang="en-US" sz="2000" dirty="0"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76079" y="658892"/>
            <a:ext cx="4449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 b="1" dirty="0" smtClean="0">
                <a:latin typeface="+mj-lt"/>
              </a:rPr>
              <a:t>TRƯỜNG MẦM NON GIA THƯỢNG</a:t>
            </a:r>
            <a:endParaRPr lang="en-US" sz="2000" b="1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83873" y="3516968"/>
            <a:ext cx="5223755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Dán ngôi nhà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90800" y="4143359"/>
            <a:ext cx="4374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Giáo viên: Nguyễn Thị Hồng Hoa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33902" y="4512691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Lứa tuổi: Nhà trẻ 24-36 tháng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Thời gian: 12-15 phút.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880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hoa anh pp\images (1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0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67000" y="457200"/>
            <a:ext cx="42178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 đích- yêu cầu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1475837"/>
            <a:ext cx="6934200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400" b="1" dirty="0">
                <a:latin typeface="Times New Roman"/>
                <a:ea typeface="Times New Roman"/>
                <a:cs typeface="Times New Roman"/>
              </a:rPr>
              <a:t>1. Kiến thức</a:t>
            </a:r>
            <a:r>
              <a:rPr lang="en-US" sz="2400" dirty="0">
                <a:latin typeface="Times New Roman"/>
                <a:ea typeface="Times New Roman"/>
                <a:cs typeface="Times New Roman"/>
              </a:rPr>
              <a:t>: 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- Trẻ biết dán ngôi nhà đẹp.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PT" sz="2400" b="1" dirty="0">
                <a:latin typeface="Times New Roman"/>
                <a:ea typeface="Calibri"/>
                <a:cs typeface="Times New Roman"/>
              </a:rPr>
              <a:t>* Kĩ năng: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- Trẻ có kỹ năng dán hình theo vệt chấm hồ.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 - Trẻ biết dán ngôi nhà bằng nhiều màu sắc khác nhau.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b="1" dirty="0">
                <a:latin typeface="Times New Roman"/>
                <a:ea typeface="Calibri"/>
                <a:cs typeface="Times New Roman"/>
              </a:rPr>
              <a:t>*Thái độ:</a:t>
            </a:r>
            <a:endParaRPr lang="en-US" sz="2400" dirty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400" dirty="0">
                <a:latin typeface="Times New Roman"/>
                <a:ea typeface="Calibri"/>
                <a:cs typeface="Times New Roman"/>
              </a:rPr>
              <a:t>- Trẻ hứng thú khi tham gia vào hoạt động dán ngôi nhà.</a:t>
            </a:r>
          </a:p>
          <a:p>
            <a:r>
              <a:rPr lang="en-US" sz="2400" dirty="0">
                <a:latin typeface="Times New Roman"/>
                <a:ea typeface="Calibri"/>
              </a:rPr>
              <a:t>- Trẻ có ý thức giữ gìn sản phẩm của mình tạo ra.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79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istrator\Desktop\hoa anh pp\images (9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0" y="-13855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23208" y="1676400"/>
            <a:ext cx="6182591" cy="5143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Đồ dùng của cô:</a:t>
            </a:r>
            <a:endParaRPr lang="en-US" sz="3200" dirty="0">
              <a:solidFill>
                <a:srgbClr val="FF0000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Nhạc bài hát: “Nhà của tôi”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Tranh mẫu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Giá treo tranh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Hồ dán, khăn lau tay.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*Đồ dùng của trẻ:</a:t>
            </a:r>
            <a:r>
              <a:rPr lang="en-US" sz="3200" dirty="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Vở bé tập tạo hình.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- Hồ dán, khăn lau tay.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3200" dirty="0">
                <a:latin typeface="Times New Roman"/>
                <a:ea typeface="Calibri"/>
                <a:cs typeface="Times New Roman"/>
              </a:rPr>
              <a:t> </a:t>
            </a:r>
            <a:endParaRPr lang="en-US" sz="3200" dirty="0">
              <a:effectLst/>
              <a:latin typeface="Times New Roman"/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00" y="657577"/>
            <a:ext cx="320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Chuẩn bị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37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hoa anh pp\20-hinh-nen-don-gian-danh-cho-nguoi-thich-su-don-gian-1486868702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344" y="6927"/>
            <a:ext cx="9143999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32115" y="6927"/>
            <a:ext cx="385394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Cách tiến hành</a:t>
            </a:r>
            <a:endParaRPr lang="en-US" sz="4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447800" y="776881"/>
            <a:ext cx="5883630" cy="19476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lnSpc>
                <a:spcPct val="107000"/>
              </a:lnSpc>
              <a:spcBef>
                <a:spcPts val="600"/>
              </a:spcBef>
              <a:buAutoNum type="arabicPeriod"/>
            </a:pP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Ổn </a:t>
            </a:r>
            <a:r>
              <a:rPr lang="pt-BR" sz="3600" b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định tổ </a:t>
            </a:r>
            <a:r>
              <a:rPr lang="pt-BR" sz="3600" b="1" dirty="0" smtClean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chức: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 lvl="0">
              <a:lnSpc>
                <a:spcPct val="107000"/>
              </a:lnSpc>
              <a:spcBef>
                <a:spcPts val="600"/>
              </a:spcBef>
            </a:pPr>
            <a:r>
              <a:rPr lang="en-US" sz="3600" dirty="0" smtClean="0">
                <a:solidFill>
                  <a:srgbClr val="0000FF"/>
                </a:solidFill>
                <a:latin typeface="Times New Roman"/>
                <a:ea typeface="Times New Roman"/>
              </a:rPr>
              <a:t>- Cô </a:t>
            </a:r>
            <a:r>
              <a:rPr lang="en-US" sz="3600" dirty="0">
                <a:solidFill>
                  <a:srgbClr val="0000FF"/>
                </a:solidFill>
                <a:latin typeface="Times New Roman"/>
                <a:ea typeface="Times New Roman"/>
              </a:rPr>
              <a:t>và trẻ cùng hát bài: </a:t>
            </a:r>
            <a:r>
              <a:rPr lang="vi-VN" sz="3600" dirty="0">
                <a:solidFill>
                  <a:srgbClr val="0000FF"/>
                </a:solidFill>
                <a:latin typeface="Times New Roman"/>
                <a:ea typeface="Times New Roman"/>
              </a:rPr>
              <a:t>“Nhà của tôi</a:t>
            </a:r>
            <a:r>
              <a:rPr lang="en-US" sz="3600" dirty="0">
                <a:solidFill>
                  <a:srgbClr val="0000FF"/>
                </a:solidFill>
                <a:latin typeface="Times New Roman"/>
                <a:ea typeface="Times New Roman"/>
              </a:rPr>
              <a:t>” 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2" name="Quỳnh Trang – Nhà Của Tô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istrator\Desktop\hoa anh p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34" y="0"/>
            <a:ext cx="921343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68989" y="295159"/>
            <a:ext cx="5606022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BR" sz="2800" b="1" dirty="0" smtClean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Phương pháp, hình thức tổ chức</a:t>
            </a:r>
            <a:r>
              <a:rPr lang="vi-VN" sz="2400" b="1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</a:t>
            </a:r>
            <a:endParaRPr lang="en-US" dirty="0">
              <a:solidFill>
                <a:srgbClr val="0000FF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14600" y="812859"/>
            <a:ext cx="37064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i="1" dirty="0">
                <a:latin typeface="Times New Roman"/>
                <a:ea typeface="Times New Roman"/>
              </a:rPr>
              <a:t>*</a:t>
            </a:r>
            <a:r>
              <a:rPr lang="vi-VN" i="1" dirty="0">
                <a:latin typeface="Times New Roman"/>
                <a:ea typeface="Calibri"/>
              </a:rPr>
              <a:t> </a:t>
            </a:r>
            <a:r>
              <a:rPr lang="fr-FR" sz="2800" i="1" dirty="0">
                <a:solidFill>
                  <a:srgbClr val="0000FF"/>
                </a:solidFill>
                <a:latin typeface="Times New Roman"/>
                <a:ea typeface="Calibri"/>
              </a:rPr>
              <a:t>Quan sát và nhận xét : 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1028" name="Picture 4" descr="C:\Users\Administrator\Desktop\20181228_132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36079"/>
            <a:ext cx="7848600" cy="483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7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30163"/>
            <a:ext cx="9163050" cy="6919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447800" y="457200"/>
            <a:ext cx="6248400" cy="1146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36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* </a:t>
            </a:r>
            <a:r>
              <a:rPr lang="en-US" sz="3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Cô làm mẫu:</a:t>
            </a:r>
            <a:endParaRPr lang="en-US" sz="3600" dirty="0">
              <a:solidFill>
                <a:srgbClr val="FF0000"/>
              </a:solidFill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8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-</a:t>
            </a:r>
            <a:endParaRPr lang="en-US" sz="2800" dirty="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91404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971800" y="1295400"/>
            <a:ext cx="28807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*Trẻ thực hiện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2745736"/>
            <a:ext cx="5486400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vi-VN" sz="3600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*</a:t>
            </a:r>
            <a:r>
              <a:rPr lang="fr-FR" sz="3600" i="1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 Nhận xét sản phẩm : </a:t>
            </a:r>
            <a:endParaRPr lang="en-US" sz="36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Cô cho trẻ mang sản phẩm lên trưng bày.</a:t>
            </a:r>
            <a:endParaRPr lang="en-US" sz="2400" dirty="0">
              <a:solidFill>
                <a:srgbClr val="0000FF"/>
              </a:solidFill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pt-BR" sz="24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- Cô nhận xét chung sản phẩm, khuyến </a:t>
            </a:r>
            <a:r>
              <a:rPr lang="pt-BR" sz="2400" dirty="0" smtClean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khích, </a:t>
            </a:r>
            <a:r>
              <a:rPr lang="pt-BR" sz="24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động viên trẻ.</a:t>
            </a:r>
            <a:endParaRPr lang="en-US" sz="2400" dirty="0">
              <a:solidFill>
                <a:srgbClr val="0000FF"/>
              </a:solidFill>
              <a:effectLst/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6" name="Nhac khong lo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15000" y="19417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019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esktop\hoa anh pp\images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990600"/>
            <a:ext cx="6934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2400" b="1" dirty="0">
                <a:solidFill>
                  <a:srgbClr val="FF00FF"/>
                </a:solidFill>
                <a:latin typeface="Times New Roman"/>
                <a:ea typeface="Times New Roman"/>
              </a:rPr>
              <a:t>3. Kết Thúc: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 Cô nhận xét động </a:t>
            </a:r>
            <a:r>
              <a:rPr lang="pt-BR" sz="2400" dirty="0" smtClean="0">
                <a:solidFill>
                  <a:srgbClr val="FF00FF"/>
                </a:solidFill>
                <a:latin typeface="Times New Roman"/>
                <a:ea typeface="Times New Roman"/>
              </a:rPr>
              <a:t>viên, </a:t>
            </a:r>
            <a:r>
              <a:rPr lang="pt-BR" sz="2400" dirty="0">
                <a:solidFill>
                  <a:srgbClr val="FF00FF"/>
                </a:solidFill>
                <a:latin typeface="Times New Roman"/>
                <a:ea typeface="Times New Roman"/>
              </a:rPr>
              <a:t>khuyến khích trẻ.</a:t>
            </a:r>
            <a:endParaRPr lang="en-US" sz="240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466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dministrator\Desktop\hoa anh pp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068"/>
            <a:ext cx="9164782" cy="6918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50656" y="2318266"/>
            <a:ext cx="7242688" cy="210133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Xin chân thành cảm ơn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840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256</Words>
  <Application>Microsoft Office PowerPoint</Application>
  <PresentationFormat>On-screen Show (4:3)</PresentationFormat>
  <Paragraphs>40</Paragraphs>
  <Slides>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huy_ctn</cp:lastModifiedBy>
  <cp:revision>33</cp:revision>
  <dcterms:created xsi:type="dcterms:W3CDTF">2017-10-30T05:50:21Z</dcterms:created>
  <dcterms:modified xsi:type="dcterms:W3CDTF">2018-12-28T06:51:04Z</dcterms:modified>
</cp:coreProperties>
</file>